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86" r:id="rId3"/>
    <p:sldId id="991" r:id="rId4"/>
    <p:sldId id="992" r:id="rId5"/>
    <p:sldId id="993" r:id="rId6"/>
    <p:sldId id="99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2" d="100"/>
          <a:sy n="112" d="100"/>
        </p:scale>
        <p:origin x="61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2025/5/26 Monday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3  Our animal friends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主题写作提优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WRITING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主题分析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，你们有自己喜欢的动物朋友吗？它们有什么特征呢？又会做些什么呢？请用本单元所学的句型来给大家介绍一下你的动物朋友吧。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G3.eps" descr="id:21474952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3356992"/>
            <a:ext cx="10303510" cy="2653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佳作欣赏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 have an animal friend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my home.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62182" y="1988840"/>
            <a:ext cx="3032017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开门见山</a:t>
            </a:r>
            <a:r>
              <a:rPr lang="zh-CN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首句点明文章主题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;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小鼓.jpg" descr="id:21474952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463358" y="2249585"/>
            <a:ext cx="849630" cy="7816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6501" y="2721106"/>
            <a:ext cx="5633722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It’s a cat. Its name is Mimi. </a:t>
            </a:r>
            <a:r>
              <a:rPr lang="en-US" altLang="zh-CN" b="0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It’s white.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84724" y="3403362"/>
            <a:ext cx="36069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从外貌、习性等方面对动物朋友进行了详细的介绍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;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小鼓.jpg" descr="id:21474952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512552" y="3717760"/>
            <a:ext cx="849630" cy="781685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435737"/>
            <a:ext cx="688648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And it’s very beautiful. It has </a:t>
            </a:r>
            <a:r>
              <a:rPr lang="en-US" altLang="zh-CN" u="wavy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soft hair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u="wavy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very long tail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has </a:t>
            </a:r>
            <a:r>
              <a:rPr lang="en-US" altLang="zh-CN" u="wavy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small ears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u="wavy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big eyes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u="wavy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small nose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508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8787583" y="1037635"/>
            <a:ext cx="331236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各类形容词和动词的合理使用使文章内容充实</a:t>
            </a:r>
            <a:r>
              <a:rPr lang="en-US" altLang="zh-CN" dirty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小鼓.jpg" descr="id:21474953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937953" y="1484784"/>
            <a:ext cx="849630" cy="78168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299732" y="1124744"/>
            <a:ext cx="739053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       It </a:t>
            </a:r>
            <a:r>
              <a:rPr lang="en-US" altLang="zh-CN" dirty="0"/>
              <a:t>can </a:t>
            </a:r>
            <a:r>
              <a:rPr lang="en-US" altLang="zh-CN" u="wavy" dirty="0"/>
              <a:t>run and jump</a:t>
            </a:r>
            <a:r>
              <a:rPr lang="en-US" altLang="zh-CN" dirty="0"/>
              <a:t>. It can also </a:t>
            </a:r>
            <a:r>
              <a:rPr lang="en-US" altLang="zh-CN" u="wavy" dirty="0"/>
              <a:t>climb trees</a:t>
            </a:r>
            <a:r>
              <a:rPr lang="en-US" altLang="zh-CN" dirty="0"/>
              <a:t>. It </a:t>
            </a:r>
            <a:r>
              <a:rPr lang="en-US" altLang="zh-CN" u="wavy" dirty="0"/>
              <a:t>likes balls</a:t>
            </a:r>
            <a:r>
              <a:rPr lang="en-US" altLang="zh-CN" dirty="0"/>
              <a:t>. It </a:t>
            </a:r>
            <a:r>
              <a:rPr lang="en-US" altLang="zh-CN" u="wavy" dirty="0"/>
              <a:t>often plays with a ball</a:t>
            </a:r>
            <a:r>
              <a:rPr lang="en-US" altLang="zh-CN" dirty="0"/>
              <a:t>. I like playing with it after </a:t>
            </a:r>
            <a:r>
              <a:rPr lang="en-US" altLang="zh-CN" dirty="0" smtClean="0"/>
              <a:t>school.</a:t>
            </a:r>
            <a:endParaRPr lang="zh-CN" altLang="zh-CN" dirty="0" smtClean="0"/>
          </a:p>
          <a:p>
            <a:pPr algn="l"/>
            <a:r>
              <a:rPr lang="en-US" altLang="zh-CN" dirty="0" smtClean="0"/>
              <a:t>        I love my animal friend.</a:t>
            </a:r>
            <a:endParaRPr lang="zh-CN" altLang="zh-CN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8764327" y="3567724"/>
            <a:ext cx="331236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最后运用疑问句与读者互动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给读者想象的空间。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小鼓.jpg" descr="id:21474953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941126" y="4049376"/>
            <a:ext cx="849630" cy="781685"/>
          </a:xfrm>
          <a:prstGeom prst="rect">
            <a:avLst/>
          </a:prstGeom>
        </p:spPr>
      </p:pic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262558" y="3717032"/>
            <a:ext cx="7390536" cy="165618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i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u="wavy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you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tell me something about your animal friend</a:t>
            </a:r>
            <a:r>
              <a:rPr lang="zh-CN" altLang="zh-CN" u="wavy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785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710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小试身手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3844" y="1554982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所给提示和要求，以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animal friend”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为题写一篇短文。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提示：我有一个动物朋友，它是白色的。它有四条腿和一条短尾巴。它有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一对长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耳朵。它会跑和跳。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has ...” “It can ...”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语句通顺，书写规范，不少于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9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06574" y="1399641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an animal friend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rabbit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white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red eyes and long ears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a small nose and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 mouth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four legs and a short tail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run fast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also jump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cute and fat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play with it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it very much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答案仅供参考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6120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t01.jpg" descr="id:21474953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342580" y="1196752"/>
            <a:ext cx="1684655" cy="1593850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550590" y="4593314"/>
            <a:ext cx="112961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50590" y="3975786"/>
            <a:ext cx="112961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550590" y="3322808"/>
            <a:ext cx="112961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50590" y="2708920"/>
            <a:ext cx="81369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50590" y="2060848"/>
            <a:ext cx="81369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583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237</Words>
  <Application>Microsoft Office PowerPoint</Application>
  <PresentationFormat>自定义</PresentationFormat>
  <Paragraphs>25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335</cp:revision>
  <dcterms:created xsi:type="dcterms:W3CDTF">2020-11-06T05:24:00Z</dcterms:created>
  <dcterms:modified xsi:type="dcterms:W3CDTF">2025-05-25T18:08:10Z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